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5"/>
  </p:notesMasterIdLst>
  <p:sldIdLst>
    <p:sldId id="282" r:id="rId3"/>
    <p:sldId id="289" r:id="rId4"/>
    <p:sldId id="283" r:id="rId5"/>
    <p:sldId id="296" r:id="rId6"/>
    <p:sldId id="285" r:id="rId7"/>
    <p:sldId id="300" r:id="rId8"/>
    <p:sldId id="304" r:id="rId9"/>
    <p:sldId id="286" r:id="rId10"/>
    <p:sldId id="301" r:id="rId11"/>
    <p:sldId id="311" r:id="rId12"/>
    <p:sldId id="312" r:id="rId13"/>
    <p:sldId id="307" r:id="rId14"/>
    <p:sldId id="306" r:id="rId15"/>
    <p:sldId id="308" r:id="rId16"/>
    <p:sldId id="309" r:id="rId17"/>
    <p:sldId id="302" r:id="rId18"/>
    <p:sldId id="298" r:id="rId19"/>
    <p:sldId id="288" r:id="rId20"/>
    <p:sldId id="295" r:id="rId21"/>
    <p:sldId id="305" r:id="rId22"/>
    <p:sldId id="290" r:id="rId23"/>
    <p:sldId id="287" r:id="rId24"/>
    <p:sldId id="297" r:id="rId25"/>
    <p:sldId id="294" r:id="rId26"/>
    <p:sldId id="291" r:id="rId27"/>
    <p:sldId id="284" r:id="rId28"/>
    <p:sldId id="267" r:id="rId29"/>
    <p:sldId id="269" r:id="rId30"/>
    <p:sldId id="293" r:id="rId31"/>
    <p:sldId id="292" r:id="rId32"/>
    <p:sldId id="271" r:id="rId33"/>
    <p:sldId id="26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  <a:srgbClr val="46B1E1"/>
    <a:srgbClr val="7EBEAD"/>
    <a:srgbClr val="929AA9"/>
    <a:srgbClr val="C2C11E"/>
    <a:srgbClr val="586D3D"/>
    <a:srgbClr val="B13607"/>
    <a:srgbClr val="4E0246"/>
    <a:srgbClr val="8C6F8D"/>
    <a:srgbClr val="A585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5" autoAdjust="0"/>
    <p:restoredTop sz="95034" autoAdjust="0"/>
  </p:normalViewPr>
  <p:slideViewPr>
    <p:cSldViewPr snapToGrid="0">
      <p:cViewPr varScale="1">
        <p:scale>
          <a:sx n="121" d="100"/>
          <a:sy n="121" d="100"/>
        </p:scale>
        <p:origin x="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46E8C-3AFC-E66E-EF78-18E90118C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ADE9DB-9485-886A-A954-DF2B0461F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4A1FB0-D5A3-1D5F-BF8C-47002E56B7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7DF5A-3070-1C78-A6C2-E5EFF1078C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134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3A374-C15D-0853-1133-2EA8B7AD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40C5D-2B07-B950-C428-5220382B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5E210-9589-5CAE-5246-6E658EC45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F4BCC-70E0-838C-F63E-A8C871C4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8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9D8B7-292E-8FB0-6767-CE1A40163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DADC43-793D-8E8D-ED12-E3EA751642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87FA17-C5D6-EE97-33D3-AE87770F34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A771A4-4D61-FA83-D556-261635BDDF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530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22BA1-0EE1-8D71-D1B1-FEA577A55D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7FE95C-D2F9-A19E-7485-A26BB60DCF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98A55E-DD0A-3C44-612E-DC39B1752D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6F8E0F-7498-3D78-E954-F90D22A9A4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892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86754-C329-5A01-CB2A-7E17B02E6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010EEC-69E3-7CD5-9B22-B9E1FB467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957CA8-780C-1CFA-EA3B-7877F2AF9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2D7E5-6533-F363-B3A0-F8BD64EED8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13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E6AD91-F287-11D1-1F1A-D2B3074BA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51AFB6-E971-5B3C-9EB5-B85CCFD26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AD85A8-603A-5F74-7B86-660C8223E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50910-156E-0A81-88D6-B3BEC39430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04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657-5946-13D9-268D-AF73C9982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D1B871-3EF9-7DC5-7F14-2ED6E128C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E932E7-9CD7-74D5-8D8A-89DB15F44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89278-CB79-9C39-2FBE-FD96CDAC3F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37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9F970-877F-522A-E0A5-06E96DD0A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231BF7-58B1-7B92-D176-85C5E47DA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78FDC5-51E1-76B3-DE18-6217DD547A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89415-5CA4-B31E-AADE-C599C08F22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73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C626B-9981-6963-8AA1-AC80F9601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F873E6-E8B7-900C-94C0-558C2DE3FA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6D1384-9353-4A07-E8D3-49A650C73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62DE0-CEDE-D5B7-6456-549DB3734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0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2.png"/><Relationship Id="rId7" Type="http://schemas.openxmlformats.org/officeDocument/2006/relationships/image" Target="../media/image30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svg"/><Relationship Id="rId11" Type="http://schemas.openxmlformats.org/officeDocument/2006/relationships/image" Target="../media/image44.png"/><Relationship Id="rId5" Type="http://schemas.openxmlformats.org/officeDocument/2006/relationships/image" Target="../media/image38.png"/><Relationship Id="rId10" Type="http://schemas.openxmlformats.org/officeDocument/2006/relationships/image" Target="../media/image43.svg"/><Relationship Id="rId4" Type="http://schemas.openxmlformats.org/officeDocument/2006/relationships/image" Target="../media/image37.svg"/><Relationship Id="rId9" Type="http://schemas.openxmlformats.org/officeDocument/2006/relationships/image" Target="../media/image4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3.svg"/><Relationship Id="rId3" Type="http://schemas.openxmlformats.org/officeDocument/2006/relationships/image" Target="../media/image25.png"/><Relationship Id="rId7" Type="http://schemas.openxmlformats.org/officeDocument/2006/relationships/image" Target="../media/image37.sv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11" Type="http://schemas.openxmlformats.org/officeDocument/2006/relationships/image" Target="../media/image41.svg"/><Relationship Id="rId5" Type="http://schemas.openxmlformats.org/officeDocument/2006/relationships/image" Target="../media/image27.png"/><Relationship Id="rId10" Type="http://schemas.openxmlformats.org/officeDocument/2006/relationships/image" Target="../media/image40.png"/><Relationship Id="rId4" Type="http://schemas.openxmlformats.org/officeDocument/2006/relationships/image" Target="../media/image26.png"/><Relationship Id="rId9" Type="http://schemas.openxmlformats.org/officeDocument/2006/relationships/image" Target="../media/image39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60.png"/><Relationship Id="rId7" Type="http://schemas.openxmlformats.org/officeDocument/2006/relationships/image" Target="../media/image6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png"/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png"/><Relationship Id="rId11" Type="http://schemas.openxmlformats.org/officeDocument/2006/relationships/image" Target="../media/image79.png"/><Relationship Id="rId5" Type="http://schemas.openxmlformats.org/officeDocument/2006/relationships/image" Target="../media/image73.png"/><Relationship Id="rId10" Type="http://schemas.openxmlformats.org/officeDocument/2006/relationships/image" Target="../media/image78.png"/><Relationship Id="rId4" Type="http://schemas.openxmlformats.org/officeDocument/2006/relationships/image" Target="../media/image72.png"/><Relationship Id="rId9" Type="http://schemas.openxmlformats.org/officeDocument/2006/relationships/image" Target="../media/image7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EA052688-DFD9-F2A6-313C-E7E1F5509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600849"/>
            <a:ext cx="13343467" cy="75057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AAC736DB-AC98-A636-D787-E21AEF037653}"/>
              </a:ext>
            </a:extLst>
          </p:cNvPr>
          <p:cNvSpPr/>
          <p:nvPr/>
        </p:nvSpPr>
        <p:spPr>
          <a:xfrm>
            <a:off x="7813963" y="2248947"/>
            <a:ext cx="706582" cy="921328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304BCC-B664-0251-CED4-2FC8231D8DBB}"/>
              </a:ext>
            </a:extLst>
          </p:cNvPr>
          <p:cNvSpPr txBox="1"/>
          <p:nvPr/>
        </p:nvSpPr>
        <p:spPr>
          <a:xfrm>
            <a:off x="9206345" y="2125837"/>
            <a:ext cx="775857" cy="250218"/>
          </a:xfrm>
          <a:prstGeom prst="rect">
            <a:avLst/>
          </a:prstGeom>
          <a:noFill/>
          <a:ln w="12700">
            <a:solidFill>
              <a:schemeClr val="accent1">
                <a:shade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Ciliaphora</a:t>
            </a:r>
            <a:endParaRPr lang="en-US" sz="10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15EAAA-0FA1-BA6F-F93A-D1F33AFAC410}"/>
              </a:ext>
            </a:extLst>
          </p:cNvPr>
          <p:cNvCxnSpPr>
            <a:cxnSpLocks/>
            <a:stCxn id="4" idx="6"/>
            <a:endCxn id="5" idx="1"/>
          </p:cNvCxnSpPr>
          <p:nvPr/>
        </p:nvCxnSpPr>
        <p:spPr>
          <a:xfrm flipV="1">
            <a:off x="8520545" y="2250946"/>
            <a:ext cx="685800" cy="4586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DE130395-0778-05BC-EC5E-8FD9B0912913}"/>
              </a:ext>
            </a:extLst>
          </p:cNvPr>
          <p:cNvSpPr/>
          <p:nvPr/>
        </p:nvSpPr>
        <p:spPr>
          <a:xfrm>
            <a:off x="2902527" y="3297382"/>
            <a:ext cx="429491" cy="297872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102145-6163-FF6D-FC00-D0FF4E8093FA}"/>
              </a:ext>
            </a:extLst>
          </p:cNvPr>
          <p:cNvSpPr txBox="1"/>
          <p:nvPr/>
        </p:nvSpPr>
        <p:spPr>
          <a:xfrm>
            <a:off x="1406236" y="3152001"/>
            <a:ext cx="1080655" cy="553998"/>
          </a:xfrm>
          <a:prstGeom prst="rect">
            <a:avLst/>
          </a:prstGeom>
          <a:noFill/>
          <a:ln w="12700">
            <a:solidFill>
              <a:schemeClr val="accent1">
                <a:shade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Chromera</a:t>
            </a:r>
            <a:r>
              <a:rPr lang="en-US" sz="1000" dirty="0"/>
              <a:t> </a:t>
            </a:r>
            <a:r>
              <a:rPr lang="en-US" sz="1000" dirty="0" err="1"/>
              <a:t>velia</a:t>
            </a:r>
            <a:endParaRPr lang="en-US" sz="1000" dirty="0"/>
          </a:p>
          <a:p>
            <a:r>
              <a:rPr lang="en-US" sz="1000" dirty="0"/>
              <a:t>Vitrella </a:t>
            </a:r>
            <a:r>
              <a:rPr lang="en-US" sz="1000" dirty="0" err="1"/>
              <a:t>brassicaformis</a:t>
            </a:r>
            <a:endParaRPr lang="en-US" sz="10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7E299A-8ED0-66FD-2BD6-6EA9EF176C0E}"/>
              </a:ext>
            </a:extLst>
          </p:cNvPr>
          <p:cNvCxnSpPr>
            <a:stCxn id="10" idx="2"/>
            <a:endCxn id="11" idx="3"/>
          </p:cNvCxnSpPr>
          <p:nvPr/>
        </p:nvCxnSpPr>
        <p:spPr>
          <a:xfrm flipH="1" flipV="1">
            <a:off x="2486891" y="3429000"/>
            <a:ext cx="415636" cy="17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930E287-D228-1DF4-E977-30AF2E45A5A8}"/>
              </a:ext>
            </a:extLst>
          </p:cNvPr>
          <p:cNvSpPr txBox="1"/>
          <p:nvPr/>
        </p:nvSpPr>
        <p:spPr>
          <a:xfrm>
            <a:off x="8901546" y="3705999"/>
            <a:ext cx="1080656" cy="4001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Bacillariophyta</a:t>
            </a:r>
          </a:p>
          <a:p>
            <a:r>
              <a:rPr lang="en-US" sz="1000" dirty="0"/>
              <a:t>Phaeophyceae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8B4F9F-3827-1633-D55C-F7F04C2CAAEE}"/>
              </a:ext>
            </a:extLst>
          </p:cNvPr>
          <p:cNvSpPr/>
          <p:nvPr/>
        </p:nvSpPr>
        <p:spPr>
          <a:xfrm>
            <a:off x="7585363" y="4352330"/>
            <a:ext cx="658091" cy="1025236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9E57BF1-2A91-48E7-C8A7-CB611C130DA3}"/>
              </a:ext>
            </a:extLst>
          </p:cNvPr>
          <p:cNvCxnSpPr>
            <a:cxnSpLocks/>
            <a:stCxn id="15" idx="6"/>
            <a:endCxn id="14" idx="1"/>
          </p:cNvCxnSpPr>
          <p:nvPr/>
        </p:nvCxnSpPr>
        <p:spPr>
          <a:xfrm flipV="1">
            <a:off x="8243454" y="3906054"/>
            <a:ext cx="658092" cy="9588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0573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ack screen with red text&#10;&#10;AI-generated content may be incorrect.">
            <a:extLst>
              <a:ext uri="{FF2B5EF4-FFF2-40B4-BE49-F238E27FC236}">
                <a16:creationId xmlns:a16="http://schemas.microsoft.com/office/drawing/2014/main" id="{B10320B8-C16C-C827-3C78-2B618F902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6325" y="102912"/>
            <a:ext cx="3901880" cy="61997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black background with red and blue text&#10;&#10;AI-generated content may be incorrect.">
            <a:extLst>
              <a:ext uri="{FF2B5EF4-FFF2-40B4-BE49-F238E27FC236}">
                <a16:creationId xmlns:a16="http://schemas.microsoft.com/office/drawing/2014/main" id="{297EDFF7-D16F-DA19-61C2-4054B4336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2" y="105661"/>
            <a:ext cx="3437752" cy="12344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black background with red and white text&#10;&#10;AI-generated content may be incorrect.">
            <a:extLst>
              <a:ext uri="{FF2B5EF4-FFF2-40B4-BE49-F238E27FC236}">
                <a16:creationId xmlns:a16="http://schemas.microsoft.com/office/drawing/2014/main" id="{BBC98F95-BAAF-DA4F-A0DC-598AA13442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2" y="5710771"/>
            <a:ext cx="4819706" cy="104156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 descr="A black background with red and blue text&#10;&#10;AI-generated content may be incorrect.">
            <a:extLst>
              <a:ext uri="{FF2B5EF4-FFF2-40B4-BE49-F238E27FC236}">
                <a16:creationId xmlns:a16="http://schemas.microsoft.com/office/drawing/2014/main" id="{C94DD3BD-4E63-6ECC-0C3C-6F2C5FB951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616" y="5186398"/>
            <a:ext cx="4340589" cy="15659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05E23D2E-ED36-BB08-6952-64D25094C3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20602" y="0"/>
            <a:ext cx="9836690" cy="553313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FD4D586-52E3-C921-F5AE-8BF72D616ABA}"/>
              </a:ext>
            </a:extLst>
          </p:cNvPr>
          <p:cNvSpPr/>
          <p:nvPr/>
        </p:nvSpPr>
        <p:spPr>
          <a:xfrm>
            <a:off x="7637318" y="2098964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84C6496-5759-A6D7-6A13-B94F41442D46}"/>
              </a:ext>
            </a:extLst>
          </p:cNvPr>
          <p:cNvCxnSpPr>
            <a:stCxn id="17" idx="7"/>
            <a:endCxn id="9" idx="2"/>
          </p:cNvCxnSpPr>
          <p:nvPr/>
        </p:nvCxnSpPr>
        <p:spPr>
          <a:xfrm flipV="1">
            <a:off x="8258162" y="722883"/>
            <a:ext cx="1879103" cy="14856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BA8A50F-D261-2016-3A83-634A868CA016}"/>
              </a:ext>
            </a:extLst>
          </p:cNvPr>
          <p:cNvSpPr/>
          <p:nvPr/>
        </p:nvSpPr>
        <p:spPr>
          <a:xfrm>
            <a:off x="5282045" y="966033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D6BE30E-299F-8C4A-C124-74269339177D}"/>
              </a:ext>
            </a:extLst>
          </p:cNvPr>
          <p:cNvCxnSpPr>
            <a:stCxn id="20" idx="1"/>
            <a:endCxn id="11" idx="3"/>
          </p:cNvCxnSpPr>
          <p:nvPr/>
        </p:nvCxnSpPr>
        <p:spPr>
          <a:xfrm flipH="1" flipV="1">
            <a:off x="3489794" y="722883"/>
            <a:ext cx="1898771" cy="352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CFDF2EC-EFAE-5F95-17AA-0D7B08DF6658}"/>
              </a:ext>
            </a:extLst>
          </p:cNvPr>
          <p:cNvSpPr/>
          <p:nvPr/>
        </p:nvSpPr>
        <p:spPr>
          <a:xfrm>
            <a:off x="4395354" y="3716161"/>
            <a:ext cx="727364" cy="748145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F8EBE7E-AD1B-2875-5290-69FEE70D217D}"/>
              </a:ext>
            </a:extLst>
          </p:cNvPr>
          <p:cNvCxnSpPr>
            <a:stCxn id="23" idx="3"/>
            <a:endCxn id="13" idx="0"/>
          </p:cNvCxnSpPr>
          <p:nvPr/>
        </p:nvCxnSpPr>
        <p:spPr>
          <a:xfrm flipH="1">
            <a:off x="2461895" y="4354743"/>
            <a:ext cx="2039979" cy="13560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C751086D-A650-049B-F553-BFD7AC142CDD}"/>
              </a:ext>
            </a:extLst>
          </p:cNvPr>
          <p:cNvSpPr/>
          <p:nvPr/>
        </p:nvSpPr>
        <p:spPr>
          <a:xfrm>
            <a:off x="6838947" y="3761167"/>
            <a:ext cx="1368137" cy="121406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6FBA87C-B7E0-8826-4C26-A48FECFAB11F}"/>
              </a:ext>
            </a:extLst>
          </p:cNvPr>
          <p:cNvCxnSpPr>
            <a:stCxn id="26" idx="5"/>
            <a:endCxn id="15" idx="0"/>
          </p:cNvCxnSpPr>
          <p:nvPr/>
        </p:nvCxnSpPr>
        <p:spPr>
          <a:xfrm>
            <a:off x="8006725" y="4797432"/>
            <a:ext cx="1911186" cy="3889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colorful squares on a black background&#10;&#10;AI-generated content may be incorrect.">
            <a:extLst>
              <a:ext uri="{FF2B5EF4-FFF2-40B4-BE49-F238E27FC236}">
                <a16:creationId xmlns:a16="http://schemas.microsoft.com/office/drawing/2014/main" id="{3B8C1A69-925C-42E9-B477-1D488B7DA37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7879" y="1592198"/>
            <a:ext cx="839386" cy="30572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35156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0C390-44B9-D635-3555-2D76D5DCC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0DB3CA9-A05D-322D-2DBF-B3704F6987C2}"/>
              </a:ext>
            </a:extLst>
          </p:cNvPr>
          <p:cNvGrpSpPr/>
          <p:nvPr/>
        </p:nvGrpSpPr>
        <p:grpSpPr>
          <a:xfrm>
            <a:off x="5726806" y="2945293"/>
            <a:ext cx="5062914" cy="1132836"/>
            <a:chOff x="50004" y="487861"/>
            <a:chExt cx="5062914" cy="1132836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83B56505-82E5-F433-5C6B-EED3247654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84521"/>
            <a:stretch/>
          </p:blipFill>
          <p:spPr>
            <a:xfrm>
              <a:off x="50004" y="523417"/>
              <a:ext cx="5062914" cy="109728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AA3D45C-880D-EEBF-897C-968FBC54E611}"/>
                </a:ext>
              </a:extLst>
            </p:cNvPr>
            <p:cNvSpPr txBox="1"/>
            <p:nvPr/>
          </p:nvSpPr>
          <p:spPr>
            <a:xfrm>
              <a:off x="906865" y="487861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Bacillariophycidae</a:t>
              </a:r>
              <a:endParaRPr lang="en-US" sz="6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352E348-6FDC-D908-71C1-6158BBD782C4}"/>
                </a:ext>
              </a:extLst>
            </p:cNvPr>
            <p:cNvSpPr txBox="1"/>
            <p:nvPr/>
          </p:nvSpPr>
          <p:spPr>
            <a:xfrm>
              <a:off x="1082709" y="850589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Phaeophyceae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644966-81F8-BDCA-6E03-334E37DD159E}"/>
                </a:ext>
              </a:extLst>
            </p:cNvPr>
            <p:cNvSpPr txBox="1"/>
            <p:nvPr/>
          </p:nvSpPr>
          <p:spPr>
            <a:xfrm>
              <a:off x="1154722" y="1235643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Parmales</a:t>
              </a:r>
              <a:endParaRPr lang="en-US" sz="600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9F302E6-A847-464C-B80B-56B05CCB7C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6428" y="1153048"/>
              <a:ext cx="351692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B02A88C-D585-ED01-46A7-D2499FAAD160}"/>
              </a:ext>
            </a:extLst>
          </p:cNvPr>
          <p:cNvGrpSpPr/>
          <p:nvPr/>
        </p:nvGrpSpPr>
        <p:grpSpPr>
          <a:xfrm>
            <a:off x="5718831" y="304421"/>
            <a:ext cx="5062913" cy="1772187"/>
            <a:chOff x="50005" y="1764762"/>
            <a:chExt cx="5062913" cy="1772187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82D264CD-4170-B3B1-98E7-FB5510E7D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75000"/>
            <a:stretch/>
          </p:blipFill>
          <p:spPr>
            <a:xfrm>
              <a:off x="50005" y="1764762"/>
              <a:ext cx="5062913" cy="1772187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16EC95-BDB8-1128-5F26-92C5FBCF6739}"/>
                </a:ext>
              </a:extLst>
            </p:cNvPr>
            <p:cNvSpPr txBox="1"/>
            <p:nvPr/>
          </p:nvSpPr>
          <p:spPr>
            <a:xfrm>
              <a:off x="785373" y="2965757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Plasmodiidae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167B595-47DE-CB50-1DA4-428A90D7D59A}"/>
              </a:ext>
            </a:extLst>
          </p:cNvPr>
          <p:cNvGrpSpPr/>
          <p:nvPr/>
        </p:nvGrpSpPr>
        <p:grpSpPr>
          <a:xfrm>
            <a:off x="-2159652" y="4528910"/>
            <a:ext cx="14851604" cy="2144399"/>
            <a:chOff x="46582" y="3643532"/>
            <a:chExt cx="5066336" cy="731520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653C9E6-446C-5A01-0832-BCDC43040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89687"/>
            <a:stretch/>
          </p:blipFill>
          <p:spPr>
            <a:xfrm>
              <a:off x="46582" y="3643532"/>
              <a:ext cx="5066336" cy="731520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66085BE-C589-3C47-92F1-3638139386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7307" y="4048649"/>
              <a:ext cx="351692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3F69216-F1F1-B777-5290-BE05DA62FA4E}"/>
                </a:ext>
              </a:extLst>
            </p:cNvPr>
            <p:cNvSpPr txBox="1"/>
            <p:nvPr/>
          </p:nvSpPr>
          <p:spPr>
            <a:xfrm>
              <a:off x="1018999" y="3667839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Bigyra</a:t>
              </a:r>
              <a:endParaRPr lang="en-US" sz="6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9B30F0D-324E-F3FE-44EC-5543B03D5222}"/>
                </a:ext>
              </a:extLst>
            </p:cNvPr>
            <p:cNvSpPr txBox="1"/>
            <p:nvPr/>
          </p:nvSpPr>
          <p:spPr>
            <a:xfrm>
              <a:off x="988852" y="4062900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Saprolegniaceae</a:t>
              </a:r>
              <a:endParaRPr lang="en-US" sz="6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0F7C4EB-BFC7-1AC1-840F-BDD10436C14E}"/>
              </a:ext>
            </a:extLst>
          </p:cNvPr>
          <p:cNvGrpSpPr/>
          <p:nvPr/>
        </p:nvGrpSpPr>
        <p:grpSpPr>
          <a:xfrm>
            <a:off x="5645689" y="2306506"/>
            <a:ext cx="5144031" cy="442643"/>
            <a:chOff x="327415" y="4634132"/>
            <a:chExt cx="5144031" cy="442643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8AE4043-0A06-90C6-5F03-9FFA2DE5D9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400" y="4974332"/>
              <a:ext cx="367673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C871157-2268-020B-7BF0-CA908A5D30DF}"/>
                </a:ext>
              </a:extLst>
            </p:cNvPr>
            <p:cNvGrpSpPr/>
            <p:nvPr/>
          </p:nvGrpSpPr>
          <p:grpSpPr>
            <a:xfrm>
              <a:off x="327415" y="4634132"/>
              <a:ext cx="5144031" cy="442643"/>
              <a:chOff x="-31113" y="4663182"/>
              <a:chExt cx="5144031" cy="442643"/>
            </a:xfrm>
          </p:grpSpPr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05FB25AD-E651-B56A-C8B5-BB6AC8CE21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rcRect b="93854"/>
              <a:stretch/>
            </p:blipFill>
            <p:spPr>
              <a:xfrm>
                <a:off x="-31113" y="4663182"/>
                <a:ext cx="5144031" cy="442643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6CE0CE2-F82F-603F-8D2F-A2462A3DF322}"/>
                  </a:ext>
                </a:extLst>
              </p:cNvPr>
              <p:cNvSpPr txBox="1"/>
              <p:nvPr/>
            </p:nvSpPr>
            <p:spPr>
              <a:xfrm>
                <a:off x="813006" y="4825275"/>
                <a:ext cx="818941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err="1"/>
                  <a:t>Ciliophora</a:t>
                </a:r>
                <a:endParaRPr lang="en-US" sz="600" dirty="0"/>
              </a:p>
            </p:txBody>
          </p:sp>
        </p:grpSp>
      </p:grpSp>
      <p:pic>
        <p:nvPicPr>
          <p:cNvPr id="49" name="Picture 48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E8A9AD0-5219-8127-2ACD-CA523977FCF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30" b="30304"/>
          <a:stretch/>
        </p:blipFill>
        <p:spPr>
          <a:xfrm>
            <a:off x="12581" y="0"/>
            <a:ext cx="6365891" cy="5395925"/>
          </a:xfrm>
          <a:prstGeom prst="rect">
            <a:avLst/>
          </a:prstGeom>
        </p:spPr>
      </p:pic>
      <p:sp>
        <p:nvSpPr>
          <p:cNvPr id="50" name="Left Bracket 49">
            <a:extLst>
              <a:ext uri="{FF2B5EF4-FFF2-40B4-BE49-F238E27FC236}">
                <a16:creationId xmlns:a16="http://schemas.microsoft.com/office/drawing/2014/main" id="{8FB6B5F3-C4BF-C879-7B39-B57F800ACB19}"/>
              </a:ext>
            </a:extLst>
          </p:cNvPr>
          <p:cNvSpPr/>
          <p:nvPr/>
        </p:nvSpPr>
        <p:spPr>
          <a:xfrm rot="14921154">
            <a:off x="3611401" y="5087417"/>
            <a:ext cx="139829" cy="356992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Left Bracket 50">
            <a:extLst>
              <a:ext uri="{FF2B5EF4-FFF2-40B4-BE49-F238E27FC236}">
                <a16:creationId xmlns:a16="http://schemas.microsoft.com/office/drawing/2014/main" id="{E17518AB-D04B-5E21-3EA7-5BD851007877}"/>
              </a:ext>
            </a:extLst>
          </p:cNvPr>
          <p:cNvSpPr/>
          <p:nvPr/>
        </p:nvSpPr>
        <p:spPr>
          <a:xfrm rot="19638762">
            <a:off x="838028" y="4074782"/>
            <a:ext cx="158575" cy="62335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eft Bracket 51">
            <a:extLst>
              <a:ext uri="{FF2B5EF4-FFF2-40B4-BE49-F238E27FC236}">
                <a16:creationId xmlns:a16="http://schemas.microsoft.com/office/drawing/2014/main" id="{6584579D-662C-C360-7DD6-281C165B146E}"/>
              </a:ext>
            </a:extLst>
          </p:cNvPr>
          <p:cNvSpPr/>
          <p:nvPr/>
        </p:nvSpPr>
        <p:spPr>
          <a:xfrm rot="12500379">
            <a:off x="4703881" y="3888027"/>
            <a:ext cx="185295" cy="808006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Left Bracket 52">
            <a:extLst>
              <a:ext uri="{FF2B5EF4-FFF2-40B4-BE49-F238E27FC236}">
                <a16:creationId xmlns:a16="http://schemas.microsoft.com/office/drawing/2014/main" id="{8A3146E9-6D9C-20B3-0A8D-88D6F55D2707}"/>
              </a:ext>
            </a:extLst>
          </p:cNvPr>
          <p:cNvSpPr/>
          <p:nvPr/>
        </p:nvSpPr>
        <p:spPr>
          <a:xfrm rot="5562631">
            <a:off x="2734910" y="-100260"/>
            <a:ext cx="468768" cy="2286002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06F5C1C-064C-C321-EC84-59BA6CAAA8D7}"/>
              </a:ext>
            </a:extLst>
          </p:cNvPr>
          <p:cNvSpPr txBox="1"/>
          <p:nvPr/>
        </p:nvSpPr>
        <p:spPr>
          <a:xfrm rot="182364">
            <a:off x="2141951" y="444674"/>
            <a:ext cx="1672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95E94D-3964-16E7-10FD-E9242D3AECBA}"/>
              </a:ext>
            </a:extLst>
          </p:cNvPr>
          <p:cNvSpPr txBox="1"/>
          <p:nvPr/>
        </p:nvSpPr>
        <p:spPr>
          <a:xfrm rot="7131659">
            <a:off x="4220492" y="4201791"/>
            <a:ext cx="1672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9316250-A386-C0E4-EDF1-978B4E198FD6}"/>
              </a:ext>
            </a:extLst>
          </p:cNvPr>
          <p:cNvSpPr txBox="1"/>
          <p:nvPr/>
        </p:nvSpPr>
        <p:spPr>
          <a:xfrm rot="9581047">
            <a:off x="2945996" y="5322062"/>
            <a:ext cx="1672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58" name="Left Bracket 57">
            <a:extLst>
              <a:ext uri="{FF2B5EF4-FFF2-40B4-BE49-F238E27FC236}">
                <a16:creationId xmlns:a16="http://schemas.microsoft.com/office/drawing/2014/main" id="{22C562AA-130E-9D14-1B0D-A867204917A9}"/>
              </a:ext>
            </a:extLst>
          </p:cNvPr>
          <p:cNvSpPr/>
          <p:nvPr/>
        </p:nvSpPr>
        <p:spPr>
          <a:xfrm rot="9975230">
            <a:off x="4894194" y="2154964"/>
            <a:ext cx="185428" cy="701787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B6CDB1A-6786-3EAC-5C93-B37CD7F6C798}"/>
              </a:ext>
            </a:extLst>
          </p:cNvPr>
          <p:cNvSpPr txBox="1"/>
          <p:nvPr/>
        </p:nvSpPr>
        <p:spPr>
          <a:xfrm rot="4568585">
            <a:off x="4430038" y="2262669"/>
            <a:ext cx="1672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EF65EA8-3EDB-65F6-A00A-908AE8289667}"/>
              </a:ext>
            </a:extLst>
          </p:cNvPr>
          <p:cNvSpPr txBox="1"/>
          <p:nvPr/>
        </p:nvSpPr>
        <p:spPr>
          <a:xfrm rot="14208250">
            <a:off x="-141577" y="4344244"/>
            <a:ext cx="1672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866401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316BF-5EB5-555E-7635-86D251CB4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994A72FC-5E0D-DBA0-CB6A-3F435E933C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432" y="73038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E1FD6FCE-5605-3015-54AB-74AF807905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432" y="466344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3409821B-CE8C-3A42-26C0-7B69A09568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432" y="2382524"/>
            <a:ext cx="2926080" cy="219456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7BC8977B-5034-89C6-C579-6006C4EA58C6}"/>
              </a:ext>
            </a:extLst>
          </p:cNvPr>
          <p:cNvGrpSpPr/>
          <p:nvPr/>
        </p:nvGrpSpPr>
        <p:grpSpPr>
          <a:xfrm>
            <a:off x="834601" y="794620"/>
            <a:ext cx="5062914" cy="1132836"/>
            <a:chOff x="50004" y="487861"/>
            <a:chExt cx="5062914" cy="11328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9863C203-FA76-7BC8-5B82-4D0F0898A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b="84521"/>
            <a:stretch/>
          </p:blipFill>
          <p:spPr>
            <a:xfrm>
              <a:off x="50004" y="523417"/>
              <a:ext cx="5062914" cy="109728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A69D828-7D43-A9C1-E8AA-2CCB3A595313}"/>
                </a:ext>
              </a:extLst>
            </p:cNvPr>
            <p:cNvSpPr txBox="1"/>
            <p:nvPr/>
          </p:nvSpPr>
          <p:spPr>
            <a:xfrm>
              <a:off x="906865" y="487861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Bacillariophycidae</a:t>
              </a:r>
              <a:endParaRPr lang="en-US" sz="6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EAF5E80-9CA9-06D6-F8E0-DBC4720527D9}"/>
                </a:ext>
              </a:extLst>
            </p:cNvPr>
            <p:cNvSpPr txBox="1"/>
            <p:nvPr/>
          </p:nvSpPr>
          <p:spPr>
            <a:xfrm>
              <a:off x="1082709" y="850589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Phaeophyceae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77D77C5-BE07-4398-0EFB-B112A7B16F80}"/>
                </a:ext>
              </a:extLst>
            </p:cNvPr>
            <p:cNvSpPr txBox="1"/>
            <p:nvPr/>
          </p:nvSpPr>
          <p:spPr>
            <a:xfrm>
              <a:off x="1154722" y="1235643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Parmales</a:t>
              </a:r>
              <a:endParaRPr lang="en-US" sz="600" dirty="0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40F224E-9DFE-FFD9-FD90-5ED83C8F1F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6428" y="1153048"/>
              <a:ext cx="351692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75BAABF-2C25-8277-A8EB-D5D120A812A7}"/>
              </a:ext>
            </a:extLst>
          </p:cNvPr>
          <p:cNvGrpSpPr/>
          <p:nvPr/>
        </p:nvGrpSpPr>
        <p:grpSpPr>
          <a:xfrm>
            <a:off x="834602" y="2201794"/>
            <a:ext cx="5062913" cy="1772187"/>
            <a:chOff x="50005" y="1764762"/>
            <a:chExt cx="5062913" cy="1772187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65B09856-4FF0-23F4-D386-F0F501044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b="75000"/>
            <a:stretch/>
          </p:blipFill>
          <p:spPr>
            <a:xfrm>
              <a:off x="50005" y="1764762"/>
              <a:ext cx="5062913" cy="1772187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8ED2C8C-B03F-C67B-0E4F-280BEECC64A6}"/>
                </a:ext>
              </a:extLst>
            </p:cNvPr>
            <p:cNvSpPr txBox="1"/>
            <p:nvPr/>
          </p:nvSpPr>
          <p:spPr>
            <a:xfrm>
              <a:off x="785373" y="2965757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Plasmodiidae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AF1D2AD-E875-2478-2FEE-B3862BF0996C}"/>
              </a:ext>
            </a:extLst>
          </p:cNvPr>
          <p:cNvGrpSpPr/>
          <p:nvPr/>
        </p:nvGrpSpPr>
        <p:grpSpPr>
          <a:xfrm>
            <a:off x="834601" y="4352447"/>
            <a:ext cx="5066336" cy="731520"/>
            <a:chOff x="46582" y="3643532"/>
            <a:chExt cx="5066336" cy="731520"/>
          </a:xfrm>
        </p:grpSpPr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BEB76406-9E2C-CCB0-E39E-A29955DC3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b="89687"/>
            <a:stretch/>
          </p:blipFill>
          <p:spPr>
            <a:xfrm>
              <a:off x="46582" y="3643532"/>
              <a:ext cx="5066336" cy="731520"/>
            </a:xfrm>
            <a:prstGeom prst="rect">
              <a:avLst/>
            </a:prstGeom>
          </p:spPr>
        </p:pic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8E96C4-8689-7D2F-C456-E7FC527B68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7307" y="4048649"/>
              <a:ext cx="351692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58A44F-5AC6-F82D-8759-D40EFC78CCF2}"/>
                </a:ext>
              </a:extLst>
            </p:cNvPr>
            <p:cNvSpPr txBox="1"/>
            <p:nvPr/>
          </p:nvSpPr>
          <p:spPr>
            <a:xfrm>
              <a:off x="1018999" y="3667839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Bigyra</a:t>
              </a:r>
              <a:endParaRPr lang="en-US" sz="600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F0C53A0-F682-D5C5-3AA7-6DE117C724E9}"/>
                </a:ext>
              </a:extLst>
            </p:cNvPr>
            <p:cNvSpPr txBox="1"/>
            <p:nvPr/>
          </p:nvSpPr>
          <p:spPr>
            <a:xfrm>
              <a:off x="988852" y="4062900"/>
              <a:ext cx="81894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Saprolegniaceae</a:t>
              </a:r>
              <a:endParaRPr lang="en-US" sz="600" dirty="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9B6FFD2-8A84-5A43-04BB-21C9614B6F76}"/>
              </a:ext>
            </a:extLst>
          </p:cNvPr>
          <p:cNvGrpSpPr/>
          <p:nvPr/>
        </p:nvGrpSpPr>
        <p:grpSpPr>
          <a:xfrm>
            <a:off x="756906" y="5943747"/>
            <a:ext cx="5144031" cy="442643"/>
            <a:chOff x="327415" y="4634132"/>
            <a:chExt cx="5144031" cy="442643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50895A6-6B71-991A-F92A-39EA3ED42E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400" y="4974332"/>
              <a:ext cx="367673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157A3FB4-7AF9-D012-F0FD-8A11E585D3F2}"/>
                </a:ext>
              </a:extLst>
            </p:cNvPr>
            <p:cNvGrpSpPr/>
            <p:nvPr/>
          </p:nvGrpSpPr>
          <p:grpSpPr>
            <a:xfrm>
              <a:off x="327415" y="4634132"/>
              <a:ext cx="5144031" cy="442643"/>
              <a:chOff x="-31113" y="4663182"/>
              <a:chExt cx="5144031" cy="442643"/>
            </a:xfrm>
          </p:grpSpPr>
          <p:pic>
            <p:nvPicPr>
              <p:cNvPr id="20" name="Graphic 19">
                <a:extLst>
                  <a:ext uri="{FF2B5EF4-FFF2-40B4-BE49-F238E27FC236}">
                    <a16:creationId xmlns:a16="http://schemas.microsoft.com/office/drawing/2014/main" id="{9A2495F1-2370-C421-0144-2FCA221709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rcRect b="93854"/>
              <a:stretch/>
            </p:blipFill>
            <p:spPr>
              <a:xfrm>
                <a:off x="-31113" y="4663182"/>
                <a:ext cx="5144031" cy="442643"/>
              </a:xfrm>
              <a:prstGeom prst="rect">
                <a:avLst/>
              </a:prstGeom>
            </p:spPr>
          </p:pic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04E2DE9D-E501-76B2-1F7B-E444913BAE10}"/>
                  </a:ext>
                </a:extLst>
              </p:cNvPr>
              <p:cNvSpPr txBox="1"/>
              <p:nvPr/>
            </p:nvSpPr>
            <p:spPr>
              <a:xfrm>
                <a:off x="813006" y="4825275"/>
                <a:ext cx="818941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err="1"/>
                  <a:t>Ciliophora</a:t>
                </a:r>
                <a:endParaRPr lang="en-US" sz="6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41271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5E5EC-C022-2366-70C9-358D1AF33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62D1C74E-C614-EA03-4365-5E76AD5B2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5" b="29697"/>
          <a:stretch/>
        </p:blipFill>
        <p:spPr>
          <a:xfrm>
            <a:off x="0" y="-1"/>
            <a:ext cx="8021782" cy="6842571"/>
          </a:xfrm>
          <a:prstGeom prst="rect">
            <a:avLst/>
          </a:prstGeom>
        </p:spPr>
      </p:pic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B6B5B117-3835-F56F-FEC8-BCE1512097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207" y="1543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4D4FCC7A-B2F7-6236-EFA6-705A3A2DF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807" y="4648010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50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CA75E-2B93-081F-9526-83C6E596A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pie chart&#10;&#10;AI-generated content may be incorrect.">
            <a:extLst>
              <a:ext uri="{FF2B5EF4-FFF2-40B4-BE49-F238E27FC236}">
                <a16:creationId xmlns:a16="http://schemas.microsoft.com/office/drawing/2014/main" id="{18E16F22-3292-1495-11D6-46EC96FB9C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4663440"/>
            <a:ext cx="3901440" cy="2194560"/>
          </a:xfrm>
          <a:prstGeom prst="rect">
            <a:avLst/>
          </a:prstGeom>
        </p:spPr>
      </p:pic>
      <p:pic>
        <p:nvPicPr>
          <p:cNvPr id="7" name="Picture 6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682DEEA5-F393-84C5-088E-5883663FFE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76" y="2468880"/>
            <a:ext cx="3901440" cy="2194560"/>
          </a:xfrm>
          <a:prstGeom prst="rect">
            <a:avLst/>
          </a:prstGeom>
        </p:spPr>
      </p:pic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1F89DF-E352-8BE3-1054-7EA0474E6D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018" y="0"/>
            <a:ext cx="7932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14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5695D-968B-2FF7-5140-985C13D9A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C8E92539-7936-F7E9-2679-6D5CB8BE2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78EFA796-F229-CDEA-990A-844C03354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BBC22F15-F30C-0B34-C554-2F14C93E1D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41802"/>
            <a:ext cx="2926080" cy="2194560"/>
          </a:xfrm>
          <a:prstGeom prst="rect">
            <a:avLst/>
          </a:prstGeom>
        </p:spPr>
      </p:pic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5A9B7F2-4D5C-9F8A-8E1F-8089D314A3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638"/>
            <a:ext cx="927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300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5C5D1-95EE-CE94-235F-6D3766018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519B8A82-17A9-F140-7DA4-306935A95D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B6AA2163-3748-2090-D9DE-1F63C728A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233172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7EDCA98C-F84E-42AF-C80F-2708ADA19C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526280"/>
            <a:ext cx="2926080" cy="21945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0AC91C-A5D6-F994-5087-F784333FC7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76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83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7228" y="433068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58" y="449477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843" y="4230372"/>
            <a:ext cx="2926080" cy="2194560"/>
          </a:xfrm>
          <a:prstGeom prst="rect">
            <a:avLst/>
          </a:prstGeom>
        </p:spPr>
      </p:pic>
      <p:pic>
        <p:nvPicPr>
          <p:cNvPr id="4" name="Picture 3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7032BBD7-16E9-F4C4-9A0E-223B20D61C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3" y="446114"/>
            <a:ext cx="6787625" cy="367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54EF1639-130D-674E-420B-D7742084D8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5"/>
            <a:ext cx="6282061" cy="4317753"/>
          </a:xfrm>
          <a:prstGeom prst="rect">
            <a:avLst/>
          </a:prstGeom>
        </p:spPr>
      </p:pic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1D856AE-14BE-36FC-C8F7-4D86215EE8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754880"/>
            <a:ext cx="2804160" cy="2103120"/>
          </a:xfrm>
          <a:prstGeom prst="rect">
            <a:avLst/>
          </a:prstGeom>
        </p:spPr>
      </p:pic>
      <p:pic>
        <p:nvPicPr>
          <p:cNvPr id="6" name="Picture 5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E2141EAA-379D-76D3-0F4E-453F405A6B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4880"/>
            <a:ext cx="2804160" cy="2103120"/>
          </a:xfrm>
          <a:prstGeom prst="rect">
            <a:avLst/>
          </a:prstGeom>
        </p:spPr>
      </p:pic>
      <p:pic>
        <p:nvPicPr>
          <p:cNvPr id="8" name="Picture 7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D08042AD-2204-56BF-6FBF-5BF1DF1567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754880"/>
            <a:ext cx="2804160" cy="2103120"/>
          </a:xfrm>
          <a:prstGeom prst="rect">
            <a:avLst/>
          </a:prstGeom>
        </p:spPr>
      </p:pic>
      <p:pic>
        <p:nvPicPr>
          <p:cNvPr id="10" name="Picture 9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0DCB7131-8C0A-1C58-0789-0BB4BDAFC8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945" y="632287"/>
            <a:ext cx="7329055" cy="4122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4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5" name="Picture 4" descr="A diagram of a workflow&#10;&#10;Description automatically generated">
            <a:extLst>
              <a:ext uri="{FF2B5EF4-FFF2-40B4-BE49-F238E27FC236}">
                <a16:creationId xmlns:a16="http://schemas.microsoft.com/office/drawing/2014/main" id="{5C22B02F-48FD-9CF3-0E74-492351154D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186" y="624380"/>
            <a:ext cx="5391807" cy="303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16C8CD-5A62-BB0B-B143-5FB2364DACE4}"/>
              </a:ext>
            </a:extLst>
          </p:cNvPr>
          <p:cNvSpPr txBox="1"/>
          <p:nvPr/>
        </p:nvSpPr>
        <p:spPr>
          <a:xfrm>
            <a:off x="0" y="255473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ARCHIVED BELOW</a:t>
            </a:r>
          </a:p>
        </p:txBody>
      </p:sp>
    </p:spTree>
    <p:extLst>
      <p:ext uri="{BB962C8B-B14F-4D97-AF65-F5344CB8AC3E}">
        <p14:creationId xmlns:p14="http://schemas.microsoft.com/office/powerpoint/2010/main" val="16691251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98" y="3515045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657" y="3381018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642" y="3381018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DE180-2CDD-7675-C3FF-A57D42E0A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5DA1CFFE-5B8D-4188-E081-72746AA51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209A4B-54CB-F9CC-A038-531F1081A7A8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1" name="Picture 10" descr="A pie chart with different colored numbers&#10;&#10;AI-generated content may be incorrect.">
            <a:extLst>
              <a:ext uri="{FF2B5EF4-FFF2-40B4-BE49-F238E27FC236}">
                <a16:creationId xmlns:a16="http://schemas.microsoft.com/office/drawing/2014/main" id="{358CB8AD-7C40-3AF4-15E9-2F7D33DEA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025" y="3058358"/>
            <a:ext cx="3251200" cy="1828800"/>
          </a:xfrm>
          <a:prstGeom prst="rect">
            <a:avLst/>
          </a:prstGeom>
        </p:spPr>
      </p:pic>
      <p:pic>
        <p:nvPicPr>
          <p:cNvPr id="14" name="Picture 13" descr="A pie chart with different colored areas&#10;&#10;AI-generated content may be incorrect.">
            <a:extLst>
              <a:ext uri="{FF2B5EF4-FFF2-40B4-BE49-F238E27FC236}">
                <a16:creationId xmlns:a16="http://schemas.microsoft.com/office/drawing/2014/main" id="{F0050DF0-BA91-D9DC-CAE3-A8CA538E1D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4225" y="3058358"/>
            <a:ext cx="39014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87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70F3-CCEA-941B-B324-E479FC4D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C9F05081-FA99-6D74-FCF9-7EE634109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922A85-C805-36C4-B02C-F63A4BF95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5202DF8-8987-572F-E138-5AFA7ABB8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E7DA2-51E6-6742-42EE-4C0A558E92C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6" name="Picture 5" descr="A pie chart with numbers and a number&#10;&#10;AI-generated content may be incorrect.">
            <a:extLst>
              <a:ext uri="{FF2B5EF4-FFF2-40B4-BE49-F238E27FC236}">
                <a16:creationId xmlns:a16="http://schemas.microsoft.com/office/drawing/2014/main" id="{187DA168-1F0B-CBD8-D8FD-ED9E901BD8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065" y="3058358"/>
            <a:ext cx="2804160" cy="2103120"/>
          </a:xfrm>
          <a:prstGeom prst="rect">
            <a:avLst/>
          </a:prstGeom>
        </p:spPr>
      </p:pic>
      <p:pic>
        <p:nvPicPr>
          <p:cNvPr id="9" name="Picture 8" descr="A pie chart with numbers and a number of pies&#10;&#10;AI-generated content may be incorrect.">
            <a:extLst>
              <a:ext uri="{FF2B5EF4-FFF2-40B4-BE49-F238E27FC236}">
                <a16:creationId xmlns:a16="http://schemas.microsoft.com/office/drawing/2014/main" id="{1E22DEB7-B799-B5FC-F579-B980D856F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107" y="3058358"/>
            <a:ext cx="2804160" cy="2103120"/>
          </a:xfrm>
          <a:prstGeom prst="rect">
            <a:avLst/>
          </a:prstGeom>
        </p:spPr>
      </p:pic>
      <p:pic>
        <p:nvPicPr>
          <p:cNvPr id="12" name="Picture 1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93FC09BD-3A8C-DF82-7A42-164E7951CF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5"/>
          <a:stretch/>
        </p:blipFill>
        <p:spPr>
          <a:xfrm>
            <a:off x="7950027" y="4953738"/>
            <a:ext cx="2804160" cy="1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10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28175" y="2793161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69701-E091-021C-450F-8C7F31F0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7EC1D89-3813-5AB0-B868-398F315D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3700745" y="0"/>
            <a:ext cx="5565175" cy="5115564"/>
          </a:xfrm>
          <a:prstGeom prst="rect">
            <a:avLst/>
          </a:prstGeom>
        </p:spPr>
      </p:pic>
      <p:pic>
        <p:nvPicPr>
          <p:cNvPr id="3" name="Picture 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F133949-A5A3-687E-C53F-C0215D3FF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32B477-8697-38DB-F885-B390901562FC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2" name="Picture 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37A3AF5-B05E-A014-6E86-B0619F8A5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663440"/>
            <a:ext cx="2804160" cy="2103120"/>
          </a:xfrm>
          <a:prstGeom prst="rect">
            <a:avLst/>
          </a:prstGeom>
        </p:spPr>
      </p:pic>
      <p:pic>
        <p:nvPicPr>
          <p:cNvPr id="5" name="Picture 4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E02D79E-F631-7DEE-1F3D-53C8E850B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66344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46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4" y="686536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EC50CECB-52B5-04B4-D703-05F9A5CB6D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4" y="3697872"/>
            <a:ext cx="4844288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12998" y="349233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  <p:pic>
        <p:nvPicPr>
          <p:cNvPr id="4" name="Picture 3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E40C3B2-B488-BD1D-3462-5EE8598CA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6F41647-0BDC-46D0-FD22-DC884C090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1B3547C1-4471-2944-0F49-A4365B1D4C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60" y="466344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EA87E-A805-B01F-CEFA-55AD2063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01094AB1-ABC4-F8AC-8F4D-1354B107B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590811"/>
            <a:ext cx="2804160" cy="2103120"/>
          </a:xfrm>
          <a:prstGeom prst="rect">
            <a:avLst/>
          </a:prstGeom>
        </p:spPr>
      </p:pic>
      <p:pic>
        <p:nvPicPr>
          <p:cNvPr id="13" name="Picture 1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4A9D521E-902D-53B8-EA27-59CE451AE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90" y="4118349"/>
            <a:ext cx="2804160" cy="210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983A77-90CF-9010-950F-056A3A9C46B3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B82244BE-27C4-F203-54A1-B484F5950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130" y="545091"/>
            <a:ext cx="2926080" cy="2194560"/>
          </a:xfrm>
          <a:prstGeom prst="rect">
            <a:avLst/>
          </a:prstGeom>
        </p:spPr>
      </p:pic>
      <p:pic>
        <p:nvPicPr>
          <p:cNvPr id="15" name="Picture 1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072CC42-DDAF-8450-A229-BF115B7FD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250" y="4072629"/>
            <a:ext cx="2804160" cy="21031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BFA0BDC-CB71-2C03-4422-1C71382F0E58}"/>
              </a:ext>
            </a:extLst>
          </p:cNvPr>
          <p:cNvGrpSpPr/>
          <p:nvPr/>
        </p:nvGrpSpPr>
        <p:grpSpPr>
          <a:xfrm>
            <a:off x="-4926" y="419624"/>
            <a:ext cx="6773016" cy="6230788"/>
            <a:chOff x="112998" y="313606"/>
            <a:chExt cx="6773016" cy="6230788"/>
          </a:xfrm>
        </p:grpSpPr>
        <p:pic>
          <p:nvPicPr>
            <p:cNvPr id="9" name="Picture 8" descr="A circular chart with different colored circles&#10;&#10;AI-generated content may be incorrect.">
              <a:extLst>
                <a:ext uri="{FF2B5EF4-FFF2-40B4-BE49-F238E27FC236}">
                  <a16:creationId xmlns:a16="http://schemas.microsoft.com/office/drawing/2014/main" id="{4F5F582F-D5DF-00C7-1C69-6F6C6988C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67" r="19287"/>
            <a:stretch/>
          </p:blipFill>
          <p:spPr>
            <a:xfrm>
              <a:off x="112998" y="313606"/>
              <a:ext cx="6773016" cy="623078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B65D8C-314F-4EBC-3724-1658E0AA56F5}"/>
                </a:ext>
              </a:extLst>
            </p:cNvPr>
            <p:cNvSpPr txBox="1"/>
            <p:nvPr/>
          </p:nvSpPr>
          <p:spPr>
            <a:xfrm rot="18537875">
              <a:off x="1144717" y="1966902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34D573-F01D-B6B5-4D2D-8573BDBEE6B0}"/>
                </a:ext>
              </a:extLst>
            </p:cNvPr>
            <p:cNvSpPr txBox="1"/>
            <p:nvPr/>
          </p:nvSpPr>
          <p:spPr>
            <a:xfrm rot="18537875">
              <a:off x="1228365" y="2010787"/>
              <a:ext cx="45376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LST8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A8AD23-4538-9A6E-9CB5-B8DC9CFD0997}"/>
                </a:ext>
              </a:extLst>
            </p:cNvPr>
            <p:cNvSpPr txBox="1"/>
            <p:nvPr/>
          </p:nvSpPr>
          <p:spPr>
            <a:xfrm rot="18537875">
              <a:off x="1309470" y="2083998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RAPTOR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9E7579-3B87-1EE4-FF6D-63D4F569BE76}"/>
                </a:ext>
              </a:extLst>
            </p:cNvPr>
            <p:cNvSpPr txBox="1"/>
            <p:nvPr/>
          </p:nvSpPr>
          <p:spPr>
            <a:xfrm rot="18537875">
              <a:off x="1393447" y="2151195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RICTOR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0784DD-74A5-AEB6-EBB8-6E1BC3CA8F96}"/>
                </a:ext>
              </a:extLst>
            </p:cNvPr>
            <p:cNvSpPr txBox="1"/>
            <p:nvPr/>
          </p:nvSpPr>
          <p:spPr>
            <a:xfrm rot="18537875">
              <a:off x="1477082" y="2207387"/>
              <a:ext cx="469233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SIN1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151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-58657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821836" y="96321"/>
            <a:ext cx="7245404" cy="6665358"/>
          </a:xfrm>
          <a:prstGeom prst="rect">
            <a:avLst/>
          </a:prstGeom>
        </p:spPr>
      </p:pic>
      <p:pic>
        <p:nvPicPr>
          <p:cNvPr id="5" name="Picture 4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71C22FC2-F034-CB65-4BCB-8693CC70E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935C9FC-8BE1-8843-F296-4EE81F7D51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265901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7D12B9E-3E3F-C135-1F27-9C3290A48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460461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Streptophyta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30717" y="2160554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801377" y="2440364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719111" y="2626188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534550" y="1629169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492896" y="1906975"/>
            <a:ext cx="1041654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2533934" y="1497753"/>
            <a:ext cx="16195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893191" y="1162555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239808" y="2749974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6038850" y="1185661"/>
            <a:ext cx="1113888" cy="174403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492896" y="1905552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510051" y="1901793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8107544" y="2391172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969581" y="3004719"/>
            <a:ext cx="1631017" cy="50231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3036244" y="3793577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  <a:endCxn id="142" idx="2"/>
          </p:cNvCxnSpPr>
          <p:nvPr/>
        </p:nvCxnSpPr>
        <p:spPr>
          <a:xfrm>
            <a:off x="6038850" y="2929698"/>
            <a:ext cx="657223" cy="45858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  <a:endCxn id="30" idx="2"/>
          </p:cNvCxnSpPr>
          <p:nvPr/>
        </p:nvCxnSpPr>
        <p:spPr>
          <a:xfrm>
            <a:off x="4340223" y="4071383"/>
            <a:ext cx="615908" cy="1673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435621" y="352076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6696073" y="3105358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  <a:stCxn id="33" idx="6"/>
            <a:endCxn id="148" idx="0"/>
          </p:cNvCxnSpPr>
          <p:nvPr/>
        </p:nvCxnSpPr>
        <p:spPr>
          <a:xfrm>
            <a:off x="6038850" y="2929698"/>
            <a:ext cx="473960" cy="244712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7152738" y="946279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7658995" y="1729010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9261470" y="476097"/>
            <a:ext cx="1879685" cy="58027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Chlorarachniales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7567022" y="41430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F9356759-0E6B-EB81-1F99-05A3F43B76E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8309662" y="5130709"/>
            <a:ext cx="866284" cy="51340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51892F50-FB7A-5069-7BB5-540760D54E87}"/>
              </a:ext>
            </a:extLst>
          </p:cNvPr>
          <p:cNvSpPr/>
          <p:nvPr/>
        </p:nvSpPr>
        <p:spPr>
          <a:xfrm>
            <a:off x="9175946" y="4852903"/>
            <a:ext cx="1982311" cy="5556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Polarella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glaciallis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B5FD511-5671-85B0-CA12-5B148D10244E}"/>
              </a:ext>
            </a:extLst>
          </p:cNvPr>
          <p:cNvSpPr/>
          <p:nvPr/>
        </p:nvSpPr>
        <p:spPr>
          <a:xfrm>
            <a:off x="9178110" y="5341997"/>
            <a:ext cx="1963045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Viterlla</a:t>
            </a:r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Brasicaformis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 + TORC2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7519C6F-448A-D7C0-F59F-3D03AA0A55C0}"/>
              </a:ext>
            </a:extLst>
          </p:cNvPr>
          <p:cNvSpPr/>
          <p:nvPr/>
        </p:nvSpPr>
        <p:spPr>
          <a:xfrm>
            <a:off x="9239475" y="5848623"/>
            <a:ext cx="1963045" cy="555611"/>
          </a:xfrm>
          <a:prstGeom prst="ellipse">
            <a:avLst/>
          </a:prstGeom>
          <a:solidFill>
            <a:srgbClr val="FF0035"/>
          </a:solidFill>
          <a:ln>
            <a:solidFill>
              <a:srgbClr val="FF00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Plasmodium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Falidiparum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92DA903-7764-F44D-CA80-88E61F54000D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8311099" y="5619803"/>
            <a:ext cx="867011" cy="348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6BF7CA9D-87C4-A91C-6D70-68CECF3F50EE}"/>
              </a:ext>
            </a:extLst>
          </p:cNvPr>
          <p:cNvCxnSpPr>
            <a:cxnSpLocks/>
            <a:endCxn id="14" idx="2"/>
          </p:cNvCxnSpPr>
          <p:nvPr/>
        </p:nvCxnSpPr>
        <p:spPr>
          <a:xfrm>
            <a:off x="8313301" y="5654624"/>
            <a:ext cx="926174" cy="47180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9141519-8821-A87A-DDE6-A56F4401B662}"/>
              </a:ext>
            </a:extLst>
          </p:cNvPr>
          <p:cNvSpPr/>
          <p:nvPr/>
        </p:nvSpPr>
        <p:spPr>
          <a:xfrm>
            <a:off x="4956131" y="3777482"/>
            <a:ext cx="1303979" cy="591148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</a:rPr>
              <a:t>Eulena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800" dirty="0" err="1">
                <a:solidFill>
                  <a:schemeClr val="tx1"/>
                </a:solidFill>
              </a:rPr>
              <a:t>Gracilis</a:t>
            </a:r>
            <a:endParaRPr lang="en-US" sz="800" dirty="0">
              <a:solidFill>
                <a:schemeClr val="tx1"/>
              </a:solidFill>
            </a:endParaRPr>
          </a:p>
          <a:p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EE095FD-F5CC-74AD-3901-671350AB5F28}"/>
              </a:ext>
            </a:extLst>
          </p:cNvPr>
          <p:cNvSpPr/>
          <p:nvPr/>
        </p:nvSpPr>
        <p:spPr>
          <a:xfrm>
            <a:off x="9217389" y="1299676"/>
            <a:ext cx="1928484" cy="555611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Paulinella </a:t>
            </a:r>
            <a:r>
              <a:rPr lang="en-US" sz="800" dirty="0" err="1">
                <a:solidFill>
                  <a:schemeClr val="tx1"/>
                </a:solidFill>
              </a:rPr>
              <a:t>Micropora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07B7596-DAE5-09E2-2F72-F70C50B7AA25}"/>
              </a:ext>
            </a:extLst>
          </p:cNvPr>
          <p:cNvSpPr txBox="1"/>
          <p:nvPr/>
        </p:nvSpPr>
        <p:spPr>
          <a:xfrm>
            <a:off x="6641112" y="5162293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B9F2A29-E706-29F4-AFFD-96C6625B70CF}"/>
              </a:ext>
            </a:extLst>
          </p:cNvPr>
          <p:cNvSpPr/>
          <p:nvPr/>
        </p:nvSpPr>
        <p:spPr>
          <a:xfrm>
            <a:off x="7713048" y="4715080"/>
            <a:ext cx="1250903" cy="4789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or TORC2 + TORC1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CED74DC-B3BD-D212-BA37-10F5B38941BD}"/>
              </a:ext>
            </a:extLst>
          </p:cNvPr>
          <p:cNvCxnSpPr>
            <a:cxnSpLocks/>
            <a:stCxn id="148" idx="6"/>
          </p:cNvCxnSpPr>
          <p:nvPr/>
        </p:nvCxnSpPr>
        <p:spPr>
          <a:xfrm>
            <a:off x="7164799" y="5654624"/>
            <a:ext cx="1209460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8" name="Oval 147">
            <a:extLst>
              <a:ext uri="{FF2B5EF4-FFF2-40B4-BE49-F238E27FC236}">
                <a16:creationId xmlns:a16="http://schemas.microsoft.com/office/drawing/2014/main" id="{DB3B9AC2-F0D6-7DC3-0BC6-58815DD86DE5}"/>
              </a:ext>
            </a:extLst>
          </p:cNvPr>
          <p:cNvSpPr/>
          <p:nvPr/>
        </p:nvSpPr>
        <p:spPr>
          <a:xfrm>
            <a:off x="5860820" y="5376818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67" name="Curved Connector 166">
            <a:extLst>
              <a:ext uri="{FF2B5EF4-FFF2-40B4-BE49-F238E27FC236}">
                <a16:creationId xmlns:a16="http://schemas.microsoft.com/office/drawing/2014/main" id="{8F403F6E-E0F7-200A-4BDB-D39F9D2881D3}"/>
              </a:ext>
            </a:extLst>
          </p:cNvPr>
          <p:cNvCxnSpPr>
            <a:cxnSpLocks/>
            <a:stCxn id="26" idx="6"/>
            <a:endCxn id="44" idx="2"/>
          </p:cNvCxnSpPr>
          <p:nvPr/>
        </p:nvCxnSpPr>
        <p:spPr>
          <a:xfrm>
            <a:off x="8512758" y="1185661"/>
            <a:ext cx="704631" cy="391821"/>
          </a:xfrm>
          <a:prstGeom prst="curvedConnector3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1" name="Curved Connector 170">
            <a:extLst>
              <a:ext uri="{FF2B5EF4-FFF2-40B4-BE49-F238E27FC236}">
                <a16:creationId xmlns:a16="http://schemas.microsoft.com/office/drawing/2014/main" id="{1D784867-A738-D946-0E84-17BCEC98B4A8}"/>
              </a:ext>
            </a:extLst>
          </p:cNvPr>
          <p:cNvCxnSpPr>
            <a:cxnSpLocks/>
            <a:stCxn id="26" idx="6"/>
            <a:endCxn id="170" idx="2"/>
          </p:cNvCxnSpPr>
          <p:nvPr/>
        </p:nvCxnSpPr>
        <p:spPr>
          <a:xfrm flipV="1">
            <a:off x="8512758" y="766233"/>
            <a:ext cx="748712" cy="419428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3" name="Oval 192">
            <a:extLst>
              <a:ext uri="{FF2B5EF4-FFF2-40B4-BE49-F238E27FC236}">
                <a16:creationId xmlns:a16="http://schemas.microsoft.com/office/drawing/2014/main" id="{A83DCB2A-5AC7-700C-7553-114C66357251}"/>
              </a:ext>
            </a:extLst>
          </p:cNvPr>
          <p:cNvSpPr/>
          <p:nvPr/>
        </p:nvSpPr>
        <p:spPr>
          <a:xfrm>
            <a:off x="9181327" y="2339956"/>
            <a:ext cx="1963045" cy="565854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0" i="0" dirty="0">
                <a:solidFill>
                  <a:srgbClr val="000000"/>
                </a:solidFill>
                <a:effectLst/>
                <a:latin typeface="DejaVu Sans"/>
              </a:rPr>
              <a:t>Bacillariophyta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74300041-9A4B-9A4C-FDCD-E58681AF903F}"/>
              </a:ext>
            </a:extLst>
          </p:cNvPr>
          <p:cNvSpPr/>
          <p:nvPr/>
        </p:nvSpPr>
        <p:spPr>
          <a:xfrm>
            <a:off x="9163627" y="2826513"/>
            <a:ext cx="1972500" cy="580037"/>
          </a:xfrm>
          <a:prstGeom prst="ellipse">
            <a:avLst/>
          </a:prstGeom>
          <a:solidFill>
            <a:srgbClr val="00D5A5"/>
          </a:solidFill>
          <a:ln>
            <a:solidFill>
              <a:srgbClr val="00D5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Brown Algae 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96FD7A10-C690-3CF4-EE46-1A839DA23F39}"/>
              </a:ext>
            </a:extLst>
          </p:cNvPr>
          <p:cNvSpPr/>
          <p:nvPr/>
        </p:nvSpPr>
        <p:spPr>
          <a:xfrm>
            <a:off x="9133848" y="3304757"/>
            <a:ext cx="2024409" cy="555611"/>
          </a:xfrm>
          <a:prstGeom prst="ellipse">
            <a:avLst/>
          </a:prstGeom>
          <a:solidFill>
            <a:srgbClr val="00D5A5"/>
          </a:solidFill>
          <a:ln>
            <a:solidFill>
              <a:srgbClr val="00D5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Microalgae 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B2F960D-7AB2-B204-B483-41D48D5E0EC8}"/>
              </a:ext>
            </a:extLst>
          </p:cNvPr>
          <p:cNvCxnSpPr>
            <a:cxnSpLocks/>
            <a:stCxn id="142" idx="6"/>
          </p:cNvCxnSpPr>
          <p:nvPr/>
        </p:nvCxnSpPr>
        <p:spPr>
          <a:xfrm>
            <a:off x="8339163" y="3388285"/>
            <a:ext cx="593304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0" name="Curved Connector 89">
            <a:extLst>
              <a:ext uri="{FF2B5EF4-FFF2-40B4-BE49-F238E27FC236}">
                <a16:creationId xmlns:a16="http://schemas.microsoft.com/office/drawing/2014/main" id="{1A01BCF2-BF9F-28AB-B82D-06546F548329}"/>
              </a:ext>
            </a:extLst>
          </p:cNvPr>
          <p:cNvCxnSpPr>
            <a:endCxn id="193" idx="2"/>
          </p:cNvCxnSpPr>
          <p:nvPr/>
        </p:nvCxnSpPr>
        <p:spPr>
          <a:xfrm rot="5400000" flipH="1" flipV="1">
            <a:off x="8690495" y="2864858"/>
            <a:ext cx="732806" cy="2488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>
            <a:extLst>
              <a:ext uri="{FF2B5EF4-FFF2-40B4-BE49-F238E27FC236}">
                <a16:creationId xmlns:a16="http://schemas.microsoft.com/office/drawing/2014/main" id="{5C11A290-394F-B420-42BA-3B600137FFCA}"/>
              </a:ext>
            </a:extLst>
          </p:cNvPr>
          <p:cNvCxnSpPr>
            <a:cxnSpLocks/>
            <a:endCxn id="205" idx="2"/>
          </p:cNvCxnSpPr>
          <p:nvPr/>
        </p:nvCxnSpPr>
        <p:spPr>
          <a:xfrm rot="5400000" flipH="1" flipV="1">
            <a:off x="8923215" y="3125786"/>
            <a:ext cx="249665" cy="23115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8973C111-1862-035C-C50A-D5867259FD1C}"/>
              </a:ext>
            </a:extLst>
          </p:cNvPr>
          <p:cNvCxnSpPr>
            <a:endCxn id="187" idx="2"/>
          </p:cNvCxnSpPr>
          <p:nvPr/>
        </p:nvCxnSpPr>
        <p:spPr>
          <a:xfrm rot="16200000" flipH="1">
            <a:off x="8743597" y="3590362"/>
            <a:ext cx="599091" cy="22134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>
            <a:extLst>
              <a:ext uri="{FF2B5EF4-FFF2-40B4-BE49-F238E27FC236}">
                <a16:creationId xmlns:a16="http://schemas.microsoft.com/office/drawing/2014/main" id="{528CDF62-7B54-FB23-2146-63B301168CDA}"/>
              </a:ext>
            </a:extLst>
          </p:cNvPr>
          <p:cNvCxnSpPr>
            <a:endCxn id="210" idx="2"/>
          </p:cNvCxnSpPr>
          <p:nvPr/>
        </p:nvCxnSpPr>
        <p:spPr>
          <a:xfrm rot="16200000" flipH="1">
            <a:off x="8919721" y="3368436"/>
            <a:ext cx="226874" cy="20138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7" name="Oval 186">
            <a:extLst>
              <a:ext uri="{FF2B5EF4-FFF2-40B4-BE49-F238E27FC236}">
                <a16:creationId xmlns:a16="http://schemas.microsoft.com/office/drawing/2014/main" id="{CE3145FB-8203-C8D8-245D-CB7B646BF727}"/>
              </a:ext>
            </a:extLst>
          </p:cNvPr>
          <p:cNvSpPr/>
          <p:nvPr/>
        </p:nvSpPr>
        <p:spPr>
          <a:xfrm>
            <a:off x="9153816" y="3722776"/>
            <a:ext cx="1982311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Triparma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</p:spTree>
    <p:extLst>
      <p:ext uri="{BB962C8B-B14F-4D97-AF65-F5344CB8AC3E}">
        <p14:creationId xmlns:p14="http://schemas.microsoft.com/office/powerpoint/2010/main" val="645306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236" y="154765"/>
            <a:ext cx="7376156" cy="398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77D14-A1FC-0EC8-96BA-2085E94FF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6932EAD8-93B6-AEA6-3267-2F0FF27617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0"/>
            <a:ext cx="2926080" cy="2194560"/>
          </a:xfrm>
          <a:prstGeom prst="rect">
            <a:avLst/>
          </a:prstGeom>
        </p:spPr>
      </p:pic>
      <p:pic>
        <p:nvPicPr>
          <p:cNvPr id="17" name="Picture 16" descr="A pie chart with a triangle and a triangle in the middle&#10;&#10;AI-generated content may be incorrect.">
            <a:extLst>
              <a:ext uri="{FF2B5EF4-FFF2-40B4-BE49-F238E27FC236}">
                <a16:creationId xmlns:a16="http://schemas.microsoft.com/office/drawing/2014/main" id="{D4FC714C-568E-7B77-D9FC-1280C27C8D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2468880"/>
            <a:ext cx="2926080" cy="2194560"/>
          </a:xfrm>
          <a:prstGeom prst="rect">
            <a:avLst/>
          </a:prstGeom>
        </p:spPr>
      </p:pic>
      <p:pic>
        <p:nvPicPr>
          <p:cNvPr id="21" name="Picture 20" descr="A pie chart with a green triangle and purple triangle&#10;&#10;AI-generated content may be incorrect.">
            <a:extLst>
              <a:ext uri="{FF2B5EF4-FFF2-40B4-BE49-F238E27FC236}">
                <a16:creationId xmlns:a16="http://schemas.microsoft.com/office/drawing/2014/main" id="{4407FD38-BBEF-109B-55C4-39F3EF120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20" y="4628512"/>
            <a:ext cx="2926080" cy="2194560"/>
          </a:xfrm>
          <a:prstGeom prst="rect">
            <a:avLst/>
          </a:prstGeom>
        </p:spPr>
      </p:pic>
      <p:pic>
        <p:nvPicPr>
          <p:cNvPr id="2" name="Picture 1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67E8B86-6B1F-D0BE-2F1E-901B396AD6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30" b="30304"/>
          <a:stretch/>
        </p:blipFill>
        <p:spPr>
          <a:xfrm>
            <a:off x="0" y="0"/>
            <a:ext cx="7853819" cy="665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24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16804</TotalTime>
  <Words>390</Words>
  <Application>Microsoft Macintosh PowerPoint</Application>
  <PresentationFormat>Widescreen</PresentationFormat>
  <Paragraphs>198</Paragraphs>
  <Slides>32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Aptos</vt:lpstr>
      <vt:lpstr>Aptos Display</vt:lpstr>
      <vt:lpstr>Arial</vt:lpstr>
      <vt:lpstr>DejaVu Sans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Dellaraam Pourkeramati</cp:lastModifiedBy>
  <cp:revision>98</cp:revision>
  <dcterms:created xsi:type="dcterms:W3CDTF">2025-03-18T16:01:18Z</dcterms:created>
  <dcterms:modified xsi:type="dcterms:W3CDTF">2025-05-22T22:45:44Z</dcterms:modified>
</cp:coreProperties>
</file>

<file path=docProps/thumbnail.jpeg>
</file>